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A7A"/>
    <a:srgbClr val="FFFFFF"/>
    <a:srgbClr val="A0CAE2"/>
    <a:srgbClr val="F9B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5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5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43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5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3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46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2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2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96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442B-A566-44A0-9A60-43ED79FE6264}" type="datetimeFigureOut">
              <a:rPr lang="en-GB" smtClean="0"/>
              <a:t>28/07/2023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5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s://ec.europa.eu/eurostat/web/cities/data/database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5071" cy="73841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75953" y="1579418"/>
            <a:ext cx="6059981" cy="1930545"/>
          </a:xfrm>
          <a:solidFill>
            <a:srgbClr val="FFFFFF">
              <a:alpha val="54902"/>
            </a:srgbClr>
          </a:solidFill>
        </p:spPr>
        <p:txBody>
          <a:bodyPr>
            <a:noAutofit/>
          </a:bodyPr>
          <a:lstStyle/>
          <a:p>
            <a:r>
              <a:rPr lang="es-ES" sz="7200" b="1" dirty="0" smtClean="0"/>
              <a:t>European Cities Recommender</a:t>
            </a:r>
            <a:endParaRPr lang="en-GB" sz="72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383283" y="3602038"/>
            <a:ext cx="5137266" cy="953337"/>
          </a:xfrm>
          <a:solidFill>
            <a:srgbClr val="FFFFFF">
              <a:alpha val="54902"/>
            </a:srgbClr>
          </a:solidFill>
        </p:spPr>
        <p:txBody>
          <a:bodyPr/>
          <a:lstStyle/>
          <a:p>
            <a:r>
              <a:rPr lang="es-ES" dirty="0" smtClean="0"/>
              <a:t>A final Project by Luis </a:t>
            </a:r>
          </a:p>
          <a:p>
            <a:r>
              <a:rPr lang="es-ES" dirty="0" smtClean="0"/>
              <a:t>Data Analytics - Ironhack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5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183" y="2904621"/>
            <a:ext cx="3685584" cy="263996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609475" y="133180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9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897370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664" y="2893541"/>
            <a:ext cx="4827012" cy="308053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3491" y="2986317"/>
            <a:ext cx="5168536" cy="28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5" y="2904621"/>
            <a:ext cx="4186387" cy="2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21961" y="3816644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657" y="3816742"/>
            <a:ext cx="1201503" cy="8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5375" y="1321532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0546" y="2853013"/>
            <a:ext cx="4548661" cy="292086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7073" y="2971364"/>
            <a:ext cx="5026251" cy="27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1138" y="2845179"/>
            <a:ext cx="4180183" cy="28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3811908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3844" y="4720862"/>
            <a:ext cx="1138828" cy="7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749910" y="1435587"/>
            <a:ext cx="240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Kmeans </a:t>
            </a:r>
          </a:p>
          <a:p>
            <a:r>
              <a:rPr lang="es-ES" dirty="0" smtClean="0"/>
              <a:t>K=3</a:t>
            </a:r>
          </a:p>
          <a:p>
            <a:endParaRPr lang="es-ES" dirty="0" smtClean="0"/>
          </a:p>
          <a:p>
            <a:r>
              <a:rPr lang="es-ES" dirty="0" smtClean="0"/>
              <a:t>Tranformation: Standard scaler</a:t>
            </a:r>
          </a:p>
          <a:p>
            <a:endParaRPr lang="es-ES" dirty="0" smtClean="0"/>
          </a:p>
          <a:p>
            <a:r>
              <a:rPr lang="es-ES" dirty="0" smtClean="0"/>
              <a:t>Model: Kmeans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758" y="1407750"/>
            <a:ext cx="5898917" cy="415266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675" y="1730915"/>
            <a:ext cx="2876372" cy="37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European cities recommender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Which city suits the best for me within Europe?</a:t>
            </a:r>
          </a:p>
          <a:p>
            <a:endParaRPr lang="es-ES" dirty="0" smtClean="0"/>
          </a:p>
          <a:p>
            <a:r>
              <a:rPr lang="es-ES" dirty="0" smtClean="0"/>
              <a:t>User select what is important and get recommendations. Which city fits better with the given preferences.</a:t>
            </a:r>
          </a:p>
          <a:p>
            <a:endParaRPr lang="es-ES" dirty="0" smtClean="0"/>
          </a:p>
          <a:p>
            <a:r>
              <a:rPr lang="es-ES" dirty="0" smtClean="0"/>
              <a:t>Main idea is to search where to live but could be use for touristic purposes with new developments.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6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Application - Streamlit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Improvements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Feature Engineering. Summarize 200 variables in 8 features. </a:t>
            </a:r>
          </a:p>
          <a:p>
            <a:pPr lvl="1"/>
            <a:r>
              <a:rPr lang="es-ES" dirty="0" smtClean="0"/>
              <a:t>Create a model for each topic (Regression or Classification)</a:t>
            </a:r>
          </a:p>
          <a:p>
            <a:pPr lvl="1"/>
            <a:r>
              <a:rPr lang="es-ES" dirty="0" smtClean="0"/>
              <a:t>Clustering with more features but user input max. 8 value</a:t>
            </a:r>
          </a:p>
          <a:p>
            <a:r>
              <a:rPr lang="es-ES" dirty="0" smtClean="0"/>
              <a:t>Webscrapping variables like hours of sunlight, temperatures</a:t>
            </a:r>
          </a:p>
          <a:p>
            <a:r>
              <a:rPr lang="es-ES" dirty="0" smtClean="0"/>
              <a:t>Create a selection with </a:t>
            </a:r>
            <a:r>
              <a:rPr lang="es-ES" dirty="0" smtClean="0"/>
              <a:t>different model for male/female</a:t>
            </a:r>
            <a:endParaRPr lang="es-ES" dirty="0" smtClean="0"/>
          </a:p>
          <a:p>
            <a:r>
              <a:rPr lang="es-ES" dirty="0" smtClean="0"/>
              <a:t>Include LGBT data</a:t>
            </a:r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Eurostat (</a:t>
            </a:r>
            <a:r>
              <a:rPr lang="es-ES" dirty="0">
                <a:hlinkClick r:id="rId5"/>
              </a:rPr>
              <a:t>https://ec.europa.eu/eurostat/web/cities/data/database</a:t>
            </a:r>
            <a:r>
              <a:rPr lang="es-ES" dirty="0" smtClean="0"/>
              <a:t>)</a:t>
            </a:r>
          </a:p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Data</a:t>
            </a:r>
            <a:endParaRPr lang="en-GB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88" y="4506648"/>
            <a:ext cx="900000" cy="9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4" y="4506648"/>
            <a:ext cx="900000" cy="90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07" y="4506648"/>
            <a:ext cx="900000" cy="9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80" y="4506648"/>
            <a:ext cx="900000" cy="90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4506648"/>
            <a:ext cx="900000" cy="90000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54" y="4506648"/>
            <a:ext cx="900000" cy="90000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1690495" y="4100281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Education</a:t>
            </a:r>
            <a:endParaRPr lang="en-GB" dirty="0"/>
          </a:p>
        </p:txBody>
      </p:sp>
      <p:sp>
        <p:nvSpPr>
          <p:cNvPr id="25" name="Textfeld 24"/>
          <p:cNvSpPr txBox="1"/>
          <p:nvPr/>
        </p:nvSpPr>
        <p:spPr>
          <a:xfrm>
            <a:off x="3062888" y="4100281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Transport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4401233" y="4100281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Environment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6047098" y="3823282"/>
            <a:ext cx="116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Living </a:t>
            </a:r>
          </a:p>
          <a:p>
            <a:pPr algn="ctr"/>
            <a:r>
              <a:rPr lang="es-ES" dirty="0" smtClean="0"/>
              <a:t>conditions</a:t>
            </a:r>
            <a:endParaRPr lang="en-GB" dirty="0"/>
          </a:p>
        </p:txBody>
      </p:sp>
      <p:sp>
        <p:nvSpPr>
          <p:cNvPr id="28" name="Textfeld 27"/>
          <p:cNvSpPr txBox="1"/>
          <p:nvPr/>
        </p:nvSpPr>
        <p:spPr>
          <a:xfrm>
            <a:off x="9252139" y="3823282"/>
            <a:ext cx="9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Labour</a:t>
            </a:r>
          </a:p>
          <a:p>
            <a:r>
              <a:rPr lang="es-ES" dirty="0" smtClean="0"/>
              <a:t>market </a:t>
            </a:r>
            <a:endParaRPr lang="en-GB" dirty="0"/>
          </a:p>
        </p:txBody>
      </p:sp>
      <p:sp>
        <p:nvSpPr>
          <p:cNvPr id="29" name="Textfeld 28"/>
          <p:cNvSpPr txBox="1"/>
          <p:nvPr/>
        </p:nvSpPr>
        <p:spPr>
          <a:xfrm>
            <a:off x="7466684" y="410028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Demographics</a:t>
            </a:r>
            <a:endParaRPr lang="en-GB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0" y="2608023"/>
            <a:ext cx="1080000" cy="108000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5769875" y="2725695"/>
            <a:ext cx="1562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29 Countries </a:t>
            </a:r>
            <a:endParaRPr lang="en-GB" sz="20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9875" y="3188372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850 Cities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3685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72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10" y="1380727"/>
            <a:ext cx="7926072" cy="443818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137743" y="227094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NULLS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04343" y="365587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303916" y="40252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874156" y="4292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70649" y="47476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904343" y="507433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6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Feature Selection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pPr lvl="1"/>
            <a:r>
              <a:rPr lang="es-ES" dirty="0" smtClean="0"/>
              <a:t>The user needs to input values for the variables. </a:t>
            </a:r>
          </a:p>
          <a:p>
            <a:pPr lvl="1"/>
            <a:r>
              <a:rPr lang="es-ES" dirty="0" smtClean="0"/>
              <a:t>Reduce the user inputs.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With these conditions:</a:t>
            </a:r>
          </a:p>
          <a:p>
            <a:r>
              <a:rPr lang="es-ES" dirty="0" smtClean="0"/>
              <a:t>Manual Feature Selection</a:t>
            </a:r>
          </a:p>
          <a:p>
            <a:r>
              <a:rPr lang="es-ES" dirty="0" smtClean="0"/>
              <a:t>Features with few nulls</a:t>
            </a:r>
          </a:p>
          <a:p>
            <a:r>
              <a:rPr lang="es-ES" dirty="0" smtClean="0"/>
              <a:t>Features that are indexes better than absolute values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endParaRPr lang="es-ES" dirty="0"/>
          </a:p>
          <a:p>
            <a:r>
              <a:rPr lang="es-ES" dirty="0" smtClean="0"/>
              <a:t>Data Preprocessing. Scale the data</a:t>
            </a:r>
          </a:p>
          <a:p>
            <a:endParaRPr lang="es-ES" dirty="0"/>
          </a:p>
          <a:p>
            <a:r>
              <a:rPr lang="es-ES" dirty="0" smtClean="0"/>
              <a:t>Select the best model: Kmeans, DBScan, fuzzy c-means.....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46188"/>
              </p:ext>
            </p:extLst>
          </p:nvPr>
        </p:nvGraphicFramePr>
        <p:xfrm>
          <a:off x="881737" y="1305098"/>
          <a:ext cx="10947276" cy="2794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46551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2154104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</a:tbl>
          </a:graphicData>
        </a:graphic>
      </p:graphicFrame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152" y="2061363"/>
            <a:ext cx="2807610" cy="197031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762" y="2055823"/>
            <a:ext cx="2821187" cy="19758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949" y="2055823"/>
            <a:ext cx="2861576" cy="19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Breitbild</PresentationFormat>
  <Paragraphs>155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European Cities Recommender</vt:lpstr>
      <vt:lpstr>European cities recommender</vt:lpstr>
      <vt:lpstr>Data</vt:lpstr>
      <vt:lpstr>Model</vt:lpstr>
      <vt:lpstr>Model</vt:lpstr>
      <vt:lpstr>Model</vt:lpstr>
      <vt:lpstr>Feature Selection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Application - Streamlit</vt:lpstr>
      <vt:lpstr>Improvements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Luis Javier Blanco</dc:creator>
  <cp:lastModifiedBy>Luis Javier Blanco</cp:lastModifiedBy>
  <cp:revision>22</cp:revision>
  <dcterms:created xsi:type="dcterms:W3CDTF">2023-07-26T20:51:01Z</dcterms:created>
  <dcterms:modified xsi:type="dcterms:W3CDTF">2023-07-28T22:07:03Z</dcterms:modified>
</cp:coreProperties>
</file>